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56" r:id="rId5"/>
    <p:sldId id="343" r:id="rId6"/>
    <p:sldId id="345" r:id="rId7"/>
    <p:sldId id="346" r:id="rId8"/>
    <p:sldId id="363" r:id="rId9"/>
    <p:sldId id="265" r:id="rId10"/>
    <p:sldId id="261" r:id="rId11"/>
    <p:sldId id="365" r:id="rId12"/>
    <p:sldId id="366" r:id="rId13"/>
    <p:sldId id="367" r:id="rId14"/>
    <p:sldId id="361" r:id="rId15"/>
    <p:sldId id="364" r:id="rId16"/>
    <p:sldId id="347" r:id="rId17"/>
    <p:sldId id="348" r:id="rId18"/>
    <p:sldId id="344" r:id="rId19"/>
    <p:sldId id="349" r:id="rId20"/>
    <p:sldId id="352" r:id="rId21"/>
    <p:sldId id="353" r:id="rId22"/>
    <p:sldId id="351" r:id="rId23"/>
    <p:sldId id="350" r:id="rId24"/>
    <p:sldId id="34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7D994-D0C7-4591-8927-73781462C63B}" v="125" dt="2025-12-02T16:42:18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, Richard (CDR)" userId="ea9d80a7-0b4f-47bf-b25d-fcf28bdd4bae" providerId="ADAL" clId="{8EC8E854-950D-4AF8-958D-4A2E0C79549A}"/>
    <pc:docChg chg="undo redo custSel mod addSld delSld modSld sldOrd">
      <pc:chgData name="Thompson, Richard (CDR)" userId="ea9d80a7-0b4f-47bf-b25d-fcf28bdd4bae" providerId="ADAL" clId="{8EC8E854-950D-4AF8-958D-4A2E0C79549A}" dt="2025-12-02T16:42:59.521" v="13240" actId="13926"/>
      <pc:docMkLst>
        <pc:docMk/>
      </pc:docMkLst>
      <pc:sldChg chg="add">
        <pc:chgData name="Thompson, Richard (CDR)" userId="ea9d80a7-0b4f-47bf-b25d-fcf28bdd4bae" providerId="ADAL" clId="{8EC8E854-950D-4AF8-958D-4A2E0C79549A}" dt="2025-11-12T04:25:50.129" v="12784"/>
        <pc:sldMkLst>
          <pc:docMk/>
          <pc:sldMk cId="3789343957" sldId="261"/>
        </pc:sldMkLst>
      </pc:sldChg>
      <pc:sldChg chg="addSp modSp add mod">
        <pc:chgData name="Thompson, Richard (CDR)" userId="ea9d80a7-0b4f-47bf-b25d-fcf28bdd4bae" providerId="ADAL" clId="{8EC8E854-950D-4AF8-958D-4A2E0C79549A}" dt="2025-11-12T05:51:24.593" v="12803" actId="20577"/>
        <pc:sldMkLst>
          <pc:docMk/>
          <pc:sldMk cId="1282301281" sldId="265"/>
        </pc:sldMkLst>
        <pc:spChg chg="add mod">
          <ac:chgData name="Thompson, Richard (CDR)" userId="ea9d80a7-0b4f-47bf-b25d-fcf28bdd4bae" providerId="ADAL" clId="{8EC8E854-950D-4AF8-958D-4A2E0C79549A}" dt="2025-11-12T05:51:24.593" v="12803" actId="20577"/>
          <ac:spMkLst>
            <pc:docMk/>
            <pc:sldMk cId="1282301281" sldId="265"/>
            <ac:spMk id="3" creationId="{71B745A9-0063-4D87-0A8B-A2365CBBF2A8}"/>
          </ac:spMkLst>
        </pc:spChg>
        <pc:spChg chg="mod">
          <ac:chgData name="Thompson, Richard (CDR)" userId="ea9d80a7-0b4f-47bf-b25d-fcf28bdd4bae" providerId="ADAL" clId="{8EC8E854-950D-4AF8-958D-4A2E0C79549A}" dt="2025-11-12T05:51:16.940" v="12800" actId="20577"/>
          <ac:spMkLst>
            <pc:docMk/>
            <pc:sldMk cId="1282301281" sldId="265"/>
            <ac:spMk id="5" creationId="{4E89905D-C340-4E9D-A2F5-731F88C4384E}"/>
          </ac:spMkLst>
        </pc:spChg>
      </pc:sldChg>
      <pc:sldChg chg="modSp new mod">
        <pc:chgData name="Thompson, Richard (CDR)" userId="ea9d80a7-0b4f-47bf-b25d-fcf28bdd4bae" providerId="ADAL" clId="{8EC8E854-950D-4AF8-958D-4A2E0C79549A}" dt="2025-11-13T16:44:55.050" v="12860" actId="20577"/>
        <pc:sldMkLst>
          <pc:docMk/>
          <pc:sldMk cId="1801675153" sldId="340"/>
        </pc:sldMkLst>
        <pc:spChg chg="mod">
          <ac:chgData name="Thompson, Richard (CDR)" userId="ea9d80a7-0b4f-47bf-b25d-fcf28bdd4bae" providerId="ADAL" clId="{8EC8E854-950D-4AF8-958D-4A2E0C79549A}" dt="2025-11-13T16:44:55.050" v="12860" actId="20577"/>
          <ac:spMkLst>
            <pc:docMk/>
            <pc:sldMk cId="1801675153" sldId="340"/>
            <ac:spMk id="3" creationId="{36622B7C-7DA1-E484-6A41-3708C34C246A}"/>
          </ac:spMkLst>
        </pc:spChg>
      </pc:sldChg>
      <pc:sldChg chg="modSp new mod">
        <pc:chgData name="Thompson, Richard (CDR)" userId="ea9d80a7-0b4f-47bf-b25d-fcf28bdd4bae" providerId="ADAL" clId="{8EC8E854-950D-4AF8-958D-4A2E0C79549A}" dt="2025-12-02T16:42:59.521" v="13240" actId="13926"/>
        <pc:sldMkLst>
          <pc:docMk/>
          <pc:sldMk cId="618043824" sldId="345"/>
        </pc:sldMkLst>
        <pc:spChg chg="mod">
          <ac:chgData name="Thompson, Richard (CDR)" userId="ea9d80a7-0b4f-47bf-b25d-fcf28bdd4bae" providerId="ADAL" clId="{8EC8E854-950D-4AF8-958D-4A2E0C79549A}" dt="2025-12-02T16:42:59.521" v="13240" actId="13926"/>
          <ac:spMkLst>
            <pc:docMk/>
            <pc:sldMk cId="618043824" sldId="345"/>
            <ac:spMk id="3" creationId="{73E36CC1-F91B-7B5E-F0F2-294E9DB93814}"/>
          </ac:spMkLst>
        </pc:spChg>
      </pc:sldChg>
      <pc:sldChg chg="modSp new mod modShow">
        <pc:chgData name="Thompson, Richard (CDR)" userId="ea9d80a7-0b4f-47bf-b25d-fcf28bdd4bae" providerId="ADAL" clId="{8EC8E854-950D-4AF8-958D-4A2E0C79549A}" dt="2025-11-12T04:22:07.071" v="12727" actId="729"/>
        <pc:sldMkLst>
          <pc:docMk/>
          <pc:sldMk cId="1900625720" sldId="347"/>
        </pc:sldMkLst>
      </pc:sldChg>
      <pc:sldChg chg="modSp new mod">
        <pc:chgData name="Thompson, Richard (CDR)" userId="ea9d80a7-0b4f-47bf-b25d-fcf28bdd4bae" providerId="ADAL" clId="{8EC8E854-950D-4AF8-958D-4A2E0C79549A}" dt="2025-11-07T18:54:00.814" v="12726" actId="20577"/>
        <pc:sldMkLst>
          <pc:docMk/>
          <pc:sldMk cId="3271765183" sldId="350"/>
        </pc:sldMkLst>
        <pc:spChg chg="mod">
          <ac:chgData name="Thompson, Richard (CDR)" userId="ea9d80a7-0b4f-47bf-b25d-fcf28bdd4bae" providerId="ADAL" clId="{8EC8E854-950D-4AF8-958D-4A2E0C79549A}" dt="2025-11-07T18:54:00.814" v="12726" actId="20577"/>
          <ac:spMkLst>
            <pc:docMk/>
            <pc:sldMk cId="3271765183" sldId="350"/>
            <ac:spMk id="3" creationId="{EAF56C64-F23C-5F17-6748-4A59167ABAAB}"/>
          </ac:spMkLst>
        </pc:spChg>
      </pc:sldChg>
      <pc:sldChg chg="delSp add setBg delDesignElem">
        <pc:chgData name="Thompson, Richard (CDR)" userId="ea9d80a7-0b4f-47bf-b25d-fcf28bdd4bae" providerId="ADAL" clId="{8EC8E854-950D-4AF8-958D-4A2E0C79549A}" dt="2025-11-12T04:25:50.129" v="12784"/>
        <pc:sldMkLst>
          <pc:docMk/>
          <pc:sldMk cId="2281267269" sldId="361"/>
        </pc:sldMkLst>
      </pc:sldChg>
      <pc:sldChg chg="modSp add mod">
        <pc:chgData name="Thompson, Richard (CDR)" userId="ea9d80a7-0b4f-47bf-b25d-fcf28bdd4bae" providerId="ADAL" clId="{8EC8E854-950D-4AF8-958D-4A2E0C79549A}" dt="2025-11-12T04:24:41.393" v="12779" actId="14100"/>
        <pc:sldMkLst>
          <pc:docMk/>
          <pc:sldMk cId="1222042166" sldId="363"/>
        </pc:sldMkLst>
        <pc:spChg chg="mod">
          <ac:chgData name="Thompson, Richard (CDR)" userId="ea9d80a7-0b4f-47bf-b25d-fcf28bdd4bae" providerId="ADAL" clId="{8EC8E854-950D-4AF8-958D-4A2E0C79549A}" dt="2025-11-12T04:24:27.217" v="12778" actId="20577"/>
          <ac:spMkLst>
            <pc:docMk/>
            <pc:sldMk cId="1222042166" sldId="363"/>
            <ac:spMk id="8" creationId="{A9AFB321-A9BF-467D-90CC-B7D41C7D46F9}"/>
          </ac:spMkLst>
        </pc:spChg>
        <pc:spChg chg="mod">
          <ac:chgData name="Thompson, Richard (CDR)" userId="ea9d80a7-0b4f-47bf-b25d-fcf28bdd4bae" providerId="ADAL" clId="{8EC8E854-950D-4AF8-958D-4A2E0C79549A}" dt="2025-11-12T04:24:41.393" v="12779" actId="14100"/>
          <ac:spMkLst>
            <pc:docMk/>
            <pc:sldMk cId="1222042166" sldId="363"/>
            <ac:spMk id="9" creationId="{69CF77C5-9F6B-451C-B03D-A5E55E0DAC90}"/>
          </ac:spMkLst>
        </pc:spChg>
      </pc:sldChg>
      <pc:sldChg chg="delSp modSp add mod setBg delDesignElem">
        <pc:chgData name="Thompson, Richard (CDR)" userId="ea9d80a7-0b4f-47bf-b25d-fcf28bdd4bae" providerId="ADAL" clId="{8EC8E854-950D-4AF8-958D-4A2E0C79549A}" dt="2025-11-12T05:51:52.020" v="12807" actId="20577"/>
        <pc:sldMkLst>
          <pc:docMk/>
          <pc:sldMk cId="4053215334" sldId="364"/>
        </pc:sldMkLst>
        <pc:spChg chg="mod">
          <ac:chgData name="Thompson, Richard (CDR)" userId="ea9d80a7-0b4f-47bf-b25d-fcf28bdd4bae" providerId="ADAL" clId="{8EC8E854-950D-4AF8-958D-4A2E0C79549A}" dt="2025-11-12T05:51:52.020" v="12807" actId="20577"/>
          <ac:spMkLst>
            <pc:docMk/>
            <pc:sldMk cId="4053215334" sldId="364"/>
            <ac:spMk id="3" creationId="{CB9E708F-82E1-653A-BDFE-347324A255E0}"/>
          </ac:spMkLst>
        </pc:spChg>
      </pc:sldChg>
      <pc:sldChg chg="add">
        <pc:chgData name="Thompson, Richard (CDR)" userId="ea9d80a7-0b4f-47bf-b25d-fcf28bdd4bae" providerId="ADAL" clId="{8EC8E854-950D-4AF8-958D-4A2E0C79549A}" dt="2025-11-12T04:25:50.129" v="12784"/>
        <pc:sldMkLst>
          <pc:docMk/>
          <pc:sldMk cId="3594869403" sldId="365"/>
        </pc:sldMkLst>
      </pc:sldChg>
      <pc:sldChg chg="delSp add setBg delDesignElem">
        <pc:chgData name="Thompson, Richard (CDR)" userId="ea9d80a7-0b4f-47bf-b25d-fcf28bdd4bae" providerId="ADAL" clId="{8EC8E854-950D-4AF8-958D-4A2E0C79549A}" dt="2025-11-12T04:25:50.129" v="12784"/>
        <pc:sldMkLst>
          <pc:docMk/>
          <pc:sldMk cId="1133887655" sldId="366"/>
        </pc:sldMkLst>
      </pc:sldChg>
      <pc:sldChg chg="delSp add setBg delDesignElem">
        <pc:chgData name="Thompson, Richard (CDR)" userId="ea9d80a7-0b4f-47bf-b25d-fcf28bdd4bae" providerId="ADAL" clId="{8EC8E854-950D-4AF8-958D-4A2E0C79549A}" dt="2025-11-12T04:25:50.129" v="12784"/>
        <pc:sldMkLst>
          <pc:docMk/>
          <pc:sldMk cId="2242693602" sldId="367"/>
        </pc:sldMkLst>
      </pc:sldChg>
    </pc:docChg>
  </pc:docChgLst>
  <pc:docChgLst>
    <pc:chgData name="Andersen, Tyler (LCDR)" userId="S::tyler.andersen@nps.edu::62f2c0b2-fca7-4412-98bc-2a71f1eb4a5f" providerId="AD" clId="Web-{1313B573-2D23-AF99-763D-996599AEBF3C}"/>
    <pc:docChg chg="modSld">
      <pc:chgData name="Andersen, Tyler (LCDR)" userId="S::tyler.andersen@nps.edu::62f2c0b2-fca7-4412-98bc-2a71f1eb4a5f" providerId="AD" clId="Web-{1313B573-2D23-AF99-763D-996599AEBF3C}" dt="2025-11-13T16:20:55.933" v="1" actId="1076"/>
      <pc:docMkLst>
        <pc:docMk/>
      </pc:docMkLst>
      <pc:sldChg chg="modSp">
        <pc:chgData name="Andersen, Tyler (LCDR)" userId="S::tyler.andersen@nps.edu::62f2c0b2-fca7-4412-98bc-2a71f1eb4a5f" providerId="AD" clId="Web-{1313B573-2D23-AF99-763D-996599AEBF3C}" dt="2025-11-13T16:20:55.933" v="1" actId="1076"/>
        <pc:sldMkLst>
          <pc:docMk/>
          <pc:sldMk cId="4226212853" sldId="348"/>
        </pc:sldMkLst>
        <pc:picChg chg="mod">
          <ac:chgData name="Andersen, Tyler (LCDR)" userId="S::tyler.andersen@nps.edu::62f2c0b2-fca7-4412-98bc-2a71f1eb4a5f" providerId="AD" clId="Web-{1313B573-2D23-AF99-763D-996599AEBF3C}" dt="2025-11-13T16:20:55.933" v="1" actId="1076"/>
          <ac:picMkLst>
            <pc:docMk/>
            <pc:sldMk cId="4226212853" sldId="348"/>
            <ac:picMk id="5" creationId="{A7340932-C0C7-F1D3-6A17-A3B7AF6AF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F1C1-24B3-4FF0-AAC0-7C8713959043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582C7-F5D5-4942-8C19-48C85F3E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3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6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4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04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3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12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582C7-F5D5-4942-8C19-48C85F3E10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3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9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790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4628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880110"/>
            <a:ext cx="6596062" cy="50977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3F0C0-1147-413B-1687-1F15BE24F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7508" y="0"/>
            <a:ext cx="5764493" cy="6858000"/>
          </a:xfrm>
          <a:custGeom>
            <a:avLst/>
            <a:gdLst>
              <a:gd name="connsiteX0" fmla="*/ 1494409 w 5764493"/>
              <a:gd name="connsiteY0" fmla="*/ 0 h 6858000"/>
              <a:gd name="connsiteX1" fmla="*/ 5764493 w 5764493"/>
              <a:gd name="connsiteY1" fmla="*/ 0 h 6858000"/>
              <a:gd name="connsiteX2" fmla="*/ 5764493 w 5764493"/>
              <a:gd name="connsiteY2" fmla="*/ 6858000 h 6858000"/>
              <a:gd name="connsiteX3" fmla="*/ 238313 w 5764493"/>
              <a:gd name="connsiteY3" fmla="*/ 6858000 h 6858000"/>
              <a:gd name="connsiteX4" fmla="*/ 251264 w 5764493"/>
              <a:gd name="connsiteY4" fmla="*/ 6849373 h 6858000"/>
              <a:gd name="connsiteX5" fmla="*/ 776282 w 5764493"/>
              <a:gd name="connsiteY5" fmla="*/ 6451411 h 6858000"/>
              <a:gd name="connsiteX6" fmla="*/ 2741607 w 5764493"/>
              <a:gd name="connsiteY6" fmla="*/ 3678515 h 6858000"/>
              <a:gd name="connsiteX7" fmla="*/ 1521342 w 5764493"/>
              <a:gd name="connsiteY7" fmla="*/ 24338 h 6858000"/>
              <a:gd name="connsiteX8" fmla="*/ 879874 w 5764493"/>
              <a:gd name="connsiteY8" fmla="*/ 0 h 6858000"/>
              <a:gd name="connsiteX9" fmla="*/ 1477051 w 5764493"/>
              <a:gd name="connsiteY9" fmla="*/ 0 h 6858000"/>
              <a:gd name="connsiteX10" fmla="*/ 1503062 w 5764493"/>
              <a:gd name="connsiteY10" fmla="*/ 23504 h 6858000"/>
              <a:gd name="connsiteX11" fmla="*/ 2723328 w 5764493"/>
              <a:gd name="connsiteY11" fmla="*/ 3677682 h 6858000"/>
              <a:gd name="connsiteX12" fmla="*/ 758003 w 5764493"/>
              <a:gd name="connsiteY12" fmla="*/ 6450578 h 6858000"/>
              <a:gd name="connsiteX13" fmla="*/ 232984 w 5764493"/>
              <a:gd name="connsiteY13" fmla="*/ 6848540 h 6858000"/>
              <a:gd name="connsiteX14" fmla="*/ 218782 w 5764493"/>
              <a:gd name="connsiteY14" fmla="*/ 6858000 h 6858000"/>
              <a:gd name="connsiteX15" fmla="*/ 0 w 5764493"/>
              <a:gd name="connsiteY15" fmla="*/ 6858000 h 6858000"/>
              <a:gd name="connsiteX16" fmla="*/ 105163 w 5764493"/>
              <a:gd name="connsiteY16" fmla="*/ 6785068 h 6858000"/>
              <a:gd name="connsiteX17" fmla="*/ 621812 w 5764493"/>
              <a:gd name="connsiteY17" fmla="*/ 6378742 h 6858000"/>
              <a:gd name="connsiteX18" fmla="*/ 2496161 w 5764493"/>
              <a:gd name="connsiteY18" fmla="*/ 3621913 h 6858000"/>
              <a:gd name="connsiteX19" fmla="*/ 895263 w 5764493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4493" h="6858000">
                <a:moveTo>
                  <a:pt x="1494409" y="0"/>
                </a:moveTo>
                <a:lnTo>
                  <a:pt x="5764493" y="0"/>
                </a:lnTo>
                <a:lnTo>
                  <a:pt x="5764493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53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91F53A-43E8-35E3-5ACA-D7A42EB73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0A4F2B-CA9C-2019-E84C-7C17DFD98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191378-FF48-4A6B-70C2-CFB4A267A0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5A0127-ED9F-6E5C-4014-5E75D6C58E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143" y="0"/>
            <a:ext cx="7217857" cy="6858000"/>
          </a:xfrm>
          <a:custGeom>
            <a:avLst/>
            <a:gdLst>
              <a:gd name="connsiteX0" fmla="*/ 1494409 w 7217857"/>
              <a:gd name="connsiteY0" fmla="*/ 0 h 6858000"/>
              <a:gd name="connsiteX1" fmla="*/ 4632500 w 7217857"/>
              <a:gd name="connsiteY1" fmla="*/ 0 h 6858000"/>
              <a:gd name="connsiteX2" fmla="*/ 5764493 w 7217857"/>
              <a:gd name="connsiteY2" fmla="*/ 0 h 6858000"/>
              <a:gd name="connsiteX3" fmla="*/ 7217857 w 7217857"/>
              <a:gd name="connsiteY3" fmla="*/ 0 h 6858000"/>
              <a:gd name="connsiteX4" fmla="*/ 7217857 w 7217857"/>
              <a:gd name="connsiteY4" fmla="*/ 6858000 h 6858000"/>
              <a:gd name="connsiteX5" fmla="*/ 5764493 w 7217857"/>
              <a:gd name="connsiteY5" fmla="*/ 6858000 h 6858000"/>
              <a:gd name="connsiteX6" fmla="*/ 4632500 w 7217857"/>
              <a:gd name="connsiteY6" fmla="*/ 6858000 h 6858000"/>
              <a:gd name="connsiteX7" fmla="*/ 238313 w 7217857"/>
              <a:gd name="connsiteY7" fmla="*/ 6858000 h 6858000"/>
              <a:gd name="connsiteX8" fmla="*/ 251264 w 7217857"/>
              <a:gd name="connsiteY8" fmla="*/ 6849373 h 6858000"/>
              <a:gd name="connsiteX9" fmla="*/ 776282 w 7217857"/>
              <a:gd name="connsiteY9" fmla="*/ 6451411 h 6858000"/>
              <a:gd name="connsiteX10" fmla="*/ 2741607 w 7217857"/>
              <a:gd name="connsiteY10" fmla="*/ 3678515 h 6858000"/>
              <a:gd name="connsiteX11" fmla="*/ 1521342 w 7217857"/>
              <a:gd name="connsiteY11" fmla="*/ 24338 h 6858000"/>
              <a:gd name="connsiteX12" fmla="*/ 879874 w 7217857"/>
              <a:gd name="connsiteY12" fmla="*/ 0 h 6858000"/>
              <a:gd name="connsiteX13" fmla="*/ 1477051 w 7217857"/>
              <a:gd name="connsiteY13" fmla="*/ 0 h 6858000"/>
              <a:gd name="connsiteX14" fmla="*/ 1503062 w 7217857"/>
              <a:gd name="connsiteY14" fmla="*/ 23504 h 6858000"/>
              <a:gd name="connsiteX15" fmla="*/ 2723328 w 7217857"/>
              <a:gd name="connsiteY15" fmla="*/ 3677682 h 6858000"/>
              <a:gd name="connsiteX16" fmla="*/ 758003 w 7217857"/>
              <a:gd name="connsiteY16" fmla="*/ 6450578 h 6858000"/>
              <a:gd name="connsiteX17" fmla="*/ 232984 w 7217857"/>
              <a:gd name="connsiteY17" fmla="*/ 6848540 h 6858000"/>
              <a:gd name="connsiteX18" fmla="*/ 218782 w 7217857"/>
              <a:gd name="connsiteY18" fmla="*/ 6858000 h 6858000"/>
              <a:gd name="connsiteX19" fmla="*/ 0 w 7217857"/>
              <a:gd name="connsiteY19" fmla="*/ 6858000 h 6858000"/>
              <a:gd name="connsiteX20" fmla="*/ 105163 w 7217857"/>
              <a:gd name="connsiteY20" fmla="*/ 6785068 h 6858000"/>
              <a:gd name="connsiteX21" fmla="*/ 621812 w 7217857"/>
              <a:gd name="connsiteY21" fmla="*/ 6378742 h 6858000"/>
              <a:gd name="connsiteX22" fmla="*/ 2496161 w 7217857"/>
              <a:gd name="connsiteY22" fmla="*/ 3621913 h 6858000"/>
              <a:gd name="connsiteX23" fmla="*/ 895263 w 7217857"/>
              <a:gd name="connsiteY23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17857" h="6858000">
                <a:moveTo>
                  <a:pt x="1494409" y="0"/>
                </a:moveTo>
                <a:lnTo>
                  <a:pt x="4632500" y="0"/>
                </a:lnTo>
                <a:lnTo>
                  <a:pt x="5764493" y="0"/>
                </a:lnTo>
                <a:lnTo>
                  <a:pt x="7217857" y="0"/>
                </a:lnTo>
                <a:lnTo>
                  <a:pt x="7217857" y="6858000"/>
                </a:lnTo>
                <a:lnTo>
                  <a:pt x="5764493" y="6858000"/>
                </a:lnTo>
                <a:lnTo>
                  <a:pt x="4632500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974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660988" y="-959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440557" y="-2292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0CB6C4-9B58-9A3F-9D5D-12C0B58A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1039" y="2606040"/>
            <a:ext cx="5276480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36159" y="2606040"/>
            <a:ext cx="5274802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DDA6B1-6025-FEA3-B8BB-05F6EBA55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0727" y="-9589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E14614-7B6B-2144-6181-C2C516D0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B15B36F-FBDF-DF28-B03B-6D512C4C0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1BC0A8-A262-DF6C-DB53-DBB7E73B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57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283684" cy="374276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4864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4CD6-CBC4-7AC6-C929-63C3FA6913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59263" y="2428875"/>
            <a:ext cx="7228576" cy="3743325"/>
          </a:xfrm>
        </p:spPr>
        <p:txBody>
          <a:bodyPr>
            <a:normAutofit/>
          </a:bodyPr>
          <a:lstStyle>
            <a:lvl1pPr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 marL="1828800"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126BD7-FA78-021A-88A6-8125F226A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AB8D6D-8446-28BA-5303-9CAC699E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265813-9153-0723-D330-6861790E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15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10829923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8" y="2107096"/>
            <a:ext cx="10829923" cy="284656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73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0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27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2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5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3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3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3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4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5748868-3559-47B0-B55B-FAE1188853E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1D2D3F5-43CA-46EB-8B1D-760DFE2C82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2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robocode/files/robocode/1.10.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wiki.net/wiki/Main_Page" TargetMode="External"/><Relationship Id="rId2" Type="http://schemas.openxmlformats.org/officeDocument/2006/relationships/hyperlink" Target="https://robocode.sourceforge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richard.thompson@nps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oracle.com/java/21/latest/jdk-21_windows-x64_bin.ms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epachamo/CS3022_robocode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0A62A-81FF-EE34-686D-981BFF0D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Robo Rumble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58473E-AC07-A53E-ADD8-9958F52E41BB}"/>
              </a:ext>
            </a:extLst>
          </p:cNvPr>
          <p:cNvSpPr txBox="1"/>
          <p:nvPr/>
        </p:nvSpPr>
        <p:spPr>
          <a:xfrm>
            <a:off x="8365185" y="2448683"/>
            <a:ext cx="36989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“If debugging is the process of removing software bugs, then programming must be the process of putting them in.”</a:t>
            </a:r>
          </a:p>
          <a:p>
            <a:r>
              <a:rPr lang="en-US"/>
              <a:t>			</a:t>
            </a:r>
          </a:p>
          <a:p>
            <a:r>
              <a:rPr lang="en-US"/>
              <a:t>			- </a:t>
            </a:r>
            <a:r>
              <a:rPr lang="en-US" err="1"/>
              <a:t>Edsger</a:t>
            </a:r>
            <a:r>
              <a:rPr lang="en-US"/>
              <a:t> Dijkstra</a:t>
            </a:r>
          </a:p>
        </p:txBody>
      </p:sp>
      <p:pic>
        <p:nvPicPr>
          <p:cNvPr id="3" name="Picture 2" descr="Robocode logo">
            <a:extLst>
              <a:ext uri="{FF2B5EF4-FFF2-40B4-BE49-F238E27FC236}">
                <a16:creationId xmlns:a16="http://schemas.microsoft.com/office/drawing/2014/main" id="{F36AD5A2-8D79-A919-D73C-57EFCD55C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63" y="4136496"/>
            <a:ext cx="54292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79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400"/>
              <a:t>5. Commit the branch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E08CB02-6FA7-4213-86CA-3E2311D6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793490" y="4048350"/>
            <a:ext cx="3283888" cy="81630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300"/>
              <a:t>This commits your changes to the branch, not to the master.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8613C-B252-7FE7-2242-68DAF762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251"/>
          <a:stretch/>
        </p:blipFill>
        <p:spPr>
          <a:xfrm>
            <a:off x="6156101" y="1728602"/>
            <a:ext cx="5744178" cy="34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FF4-B34F-437F-7389-D07EBBF7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7" y="442913"/>
            <a:ext cx="5964713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/>
              <a:t>6. Submit Pull Request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5B93CA6-FBAC-24A2-B7A4-EF5161366DC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2518" y="2312988"/>
            <a:ext cx="5368525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 marL="0" indent="0">
              <a:buFont typeface="Corbel" panose="020B0503020204020204" pitchFamily="34" charset="0"/>
              <a:buNone/>
            </a:pPr>
            <a:r>
              <a:rPr lang="en-US"/>
              <a:t>After making several commits, submit a pull request. This request is made to the owner of the master branch, asking to merge changes into the master branch.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33353-DFA7-F1F3-A834-DCFC145A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571" y="801011"/>
            <a:ext cx="2829937" cy="3023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D23F32-E4D1-F5F5-AA67-4BE90FCE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756" y="2676395"/>
            <a:ext cx="2845634" cy="354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26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tractor in a field">
            <a:extLst>
              <a:ext uri="{FF2B5EF4-FFF2-40B4-BE49-F238E27FC236}">
                <a16:creationId xmlns:a16="http://schemas.microsoft.com/office/drawing/2014/main" id="{5B65CF3C-C87C-5361-BB9F-5021149B9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99" r="32876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346268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6000" spc="150">
                <a:solidFill>
                  <a:schemeClr val="tx1">
                    <a:lumMod val="85000"/>
                    <a:lumOff val="15000"/>
                  </a:schemeClr>
                </a:solidFill>
              </a:rPr>
              <a:t>7. Review and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708F-82E1-653A-BDFE-347324A255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01212" y="4412974"/>
            <a:ext cx="4162357" cy="157618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CDR Thompson will review, and then merge your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405321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98BC-399D-09EB-45C5-2C56BE57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and install </a:t>
            </a:r>
            <a:r>
              <a:rPr lang="en-US" err="1"/>
              <a:t>robocode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B5821-5902-9832-4F74-5613DBE8F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Download </a:t>
            </a:r>
            <a:r>
              <a:rPr lang="en-US" err="1"/>
              <a:t>robocode</a:t>
            </a:r>
            <a:r>
              <a:rPr lang="en-US"/>
              <a:t>: </a:t>
            </a:r>
            <a:r>
              <a:rPr lang="en-US">
                <a:hlinkClick r:id="rId2"/>
              </a:rPr>
              <a:t>https://sourceforge.net/projects/robocode/files/robocode/1.10.0/</a:t>
            </a:r>
            <a:endParaRPr lang="en-US"/>
          </a:p>
          <a:p>
            <a:endParaRPr lang="en-US"/>
          </a:p>
          <a:p>
            <a:r>
              <a:rPr lang="en-US"/>
              <a:t>In a terminal, navigate to download and run:</a:t>
            </a:r>
            <a:br>
              <a:rPr lang="en-US"/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java -jar robocode-1.10.0-setup.jar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2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35EE-72EA-DED7-AF43-CF723D76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</a:t>
            </a:r>
            <a:r>
              <a:rPr lang="en-US" err="1"/>
              <a:t>robocode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4E9C-EE09-4EFF-2101-D6650E421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311801" cy="4023360"/>
          </a:xfrm>
        </p:spPr>
        <p:txBody>
          <a:bodyPr/>
          <a:lstStyle/>
          <a:p>
            <a:r>
              <a:rPr lang="en-US"/>
              <a:t>* run robocode.bat, or robocode.sh</a:t>
            </a:r>
          </a:p>
          <a:p>
            <a:r>
              <a:rPr lang="en-US"/>
              <a:t>* Here you can start a new battle. Its fun! Experiment with the interface, and test various robots against each other.</a:t>
            </a:r>
          </a:p>
          <a:p>
            <a:r>
              <a:rPr lang="en-US"/>
              <a:t>* Build a new robot:</a:t>
            </a:r>
          </a:p>
          <a:p>
            <a:pPr lvl="1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Robot -&gt; Source Editor</a:t>
            </a:r>
          </a:p>
          <a:p>
            <a:pPr lvl="1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File -&gt; New -&gt; Robot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40932-C0C7-F1D3-6A17-A3B7AF6A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187" y="1508477"/>
            <a:ext cx="6685567" cy="50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12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8D9B-717F-2609-2675-5DC4BBFD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New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BE7B0-5041-3591-09F2-C444D4D29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Notice:</a:t>
            </a:r>
          </a:p>
          <a:p>
            <a:pPr>
              <a:buFontTx/>
              <a:buChar char="-"/>
            </a:pPr>
            <a:r>
              <a:rPr lang="en-US" sz="1600"/>
              <a:t>Our new class extends Robot</a:t>
            </a:r>
          </a:p>
          <a:p>
            <a:pPr>
              <a:buFontTx/>
              <a:buChar char="-"/>
            </a:pPr>
            <a:r>
              <a:rPr lang="en-US" sz="1600"/>
              <a:t>Open</a:t>
            </a:r>
          </a:p>
          <a:p>
            <a:pPr lvl="1">
              <a:buFontTx/>
              <a:buChar char="-"/>
            </a:pPr>
            <a:r>
              <a:rPr lang="en-US" sz="1200" err="1"/>
              <a:t>robocode</a:t>
            </a:r>
            <a:r>
              <a:rPr lang="en-US" sz="1200"/>
              <a:t>/</a:t>
            </a:r>
            <a:r>
              <a:rPr lang="en-US" sz="1200" err="1"/>
              <a:t>javadoc</a:t>
            </a:r>
            <a:r>
              <a:rPr lang="en-US" sz="1200"/>
              <a:t>/index.html</a:t>
            </a:r>
            <a:endParaRPr lang="en-US" sz="1600"/>
          </a:p>
          <a:p>
            <a:pPr lvl="1">
              <a:buFontTx/>
              <a:buChar char="-"/>
            </a:pPr>
            <a:r>
              <a:rPr lang="en-US" sz="1600"/>
              <a:t>Find the Robot class from the “All Classes” list.</a:t>
            </a:r>
          </a:p>
          <a:p>
            <a:pPr lvl="1">
              <a:buFontTx/>
              <a:buChar char="-"/>
            </a:pPr>
            <a:r>
              <a:rPr lang="en-US" sz="1600"/>
              <a:t>Observe the majesty of all the methods you have at your disposal.</a:t>
            </a:r>
          </a:p>
          <a:p>
            <a:pPr>
              <a:buFontTx/>
              <a:buChar char="-"/>
            </a:pPr>
            <a:r>
              <a:rPr lang="en-US" sz="1600"/>
              <a:t>Because you ‘extends’ this Robot class, you automatically get all of these methods. You can over-ride them to do what you want though.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CD4D7-6A8E-E2D5-F7A9-2DE5B5D5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777449"/>
            <a:ext cx="6909577" cy="53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CC879-E3D7-0757-165B-26019749D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5361-10D7-27FB-28A9-CB5E1E4C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Robot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E749-204C-722B-5B02-06B4727D9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5" y="2286000"/>
            <a:ext cx="3625273" cy="393192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600"/>
              <a:t>Because you ‘extends’ this Robot class, you automatically get all of these methods. You can over-ride them to do what you want though.</a:t>
            </a:r>
          </a:p>
          <a:p>
            <a:pPr>
              <a:buFontTx/>
              <a:buChar char="-"/>
            </a:pPr>
            <a:r>
              <a:rPr lang="en-US" sz="1600"/>
              <a:t>You can override any of these methods. The default action for most is lame.</a:t>
            </a:r>
          </a:p>
          <a:p>
            <a:pPr>
              <a:buFontTx/>
              <a:buChar char="-"/>
            </a:pPr>
            <a:r>
              <a:rPr lang="en-US" sz="1600"/>
              <a:t>Other classes help you interact with the game and might be useful.</a:t>
            </a:r>
          </a:p>
          <a:p>
            <a:pPr>
              <a:buFontTx/>
              <a:buChar char="-"/>
            </a:pPr>
            <a:r>
              <a:rPr lang="en-US" sz="1600" err="1"/>
              <a:t>onHitRobot</a:t>
            </a:r>
            <a:r>
              <a:rPr lang="en-US" sz="1600"/>
              <a:t> for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AA7D7-7D66-7BA6-62EF-4FE5A1B2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08" y="1113451"/>
            <a:ext cx="7882721" cy="46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1B02-4194-F9B8-6552-C069C9A3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E6F4F-F57C-E6A6-96BC-ECF847613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3986784"/>
          </a:xfrm>
        </p:spPr>
        <p:txBody>
          <a:bodyPr>
            <a:normAutofit fontScale="92500"/>
          </a:bodyPr>
          <a:lstStyle/>
          <a:p>
            <a:pPr algn="l">
              <a:buNone/>
            </a:pP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Note: </a:t>
            </a:r>
            <a:r>
              <a:rPr lang="en-US" b="0" i="0" err="1">
                <a:solidFill>
                  <a:srgbClr val="474747"/>
                </a:solidFill>
                <a:effectLst/>
                <a:latin typeface="DejaVu Sans Mono"/>
              </a:rPr>
              <a:t>HitRobotEvent</a:t>
            </a: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 is its own Object with methods such as ‘</a:t>
            </a:r>
            <a:r>
              <a:rPr lang="en-US" b="0" i="0" err="1">
                <a:solidFill>
                  <a:srgbClr val="474747"/>
                </a:solidFill>
                <a:effectLst/>
                <a:latin typeface="DejaVu Sans Mono"/>
              </a:rPr>
              <a:t>getBearing</a:t>
            </a: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()’. </a:t>
            </a:r>
          </a:p>
          <a:p>
            <a:pPr algn="l">
              <a:buNone/>
            </a:pPr>
            <a:endParaRPr lang="en-US">
              <a:solidFill>
                <a:srgbClr val="474747"/>
              </a:solidFill>
              <a:latin typeface="DejaVu Sans Mono"/>
            </a:endParaRPr>
          </a:p>
          <a:p>
            <a:pPr algn="l">
              <a:buNone/>
            </a:pP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void </a:t>
            </a:r>
            <a:r>
              <a:rPr lang="en-US" b="0" i="0" err="1">
                <a:solidFill>
                  <a:srgbClr val="474747"/>
                </a:solidFill>
                <a:effectLst/>
                <a:latin typeface="DejaVu Sans Mono"/>
              </a:rPr>
              <a:t>onHitRobot</a:t>
            </a: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(</a:t>
            </a:r>
            <a:r>
              <a:rPr lang="en-US" b="0" i="0" err="1">
                <a:solidFill>
                  <a:srgbClr val="474747"/>
                </a:solidFill>
                <a:effectLst/>
                <a:latin typeface="DejaVu Sans Mono"/>
              </a:rPr>
              <a:t>HitRobotEvent</a:t>
            </a: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 event) {</a:t>
            </a:r>
          </a:p>
          <a:p>
            <a:pPr algn="l">
              <a:buNone/>
            </a:pP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       if (</a:t>
            </a:r>
            <a:r>
              <a:rPr lang="en-US" b="0" i="0" err="1">
                <a:solidFill>
                  <a:srgbClr val="474747"/>
                </a:solidFill>
                <a:effectLst/>
                <a:latin typeface="DejaVu Sans Mono"/>
              </a:rPr>
              <a:t>event.getBearing</a:t>
            </a: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() &gt; -90 &amp;&amp; </a:t>
            </a:r>
            <a:r>
              <a:rPr lang="en-US" b="0" i="0" err="1">
                <a:solidFill>
                  <a:srgbClr val="474747"/>
                </a:solidFill>
                <a:effectLst/>
                <a:latin typeface="DejaVu Sans Mono"/>
              </a:rPr>
              <a:t>event.getBearing</a:t>
            </a: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() &lt;= 90) {</a:t>
            </a:r>
          </a:p>
          <a:p>
            <a:pPr algn="l">
              <a:buNone/>
            </a:pP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           back(100);</a:t>
            </a:r>
          </a:p>
          <a:p>
            <a:pPr algn="l">
              <a:buNone/>
            </a:pP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       } else {</a:t>
            </a:r>
          </a:p>
          <a:p>
            <a:pPr algn="l">
              <a:buNone/>
            </a:pP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           ahead(100);</a:t>
            </a:r>
          </a:p>
          <a:p>
            <a:pPr algn="l">
              <a:buNone/>
            </a:pP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       }</a:t>
            </a:r>
          </a:p>
          <a:p>
            <a:pPr algn="l">
              <a:buNone/>
            </a:pPr>
            <a:r>
              <a:rPr lang="en-US" b="0" i="0">
                <a:solidFill>
                  <a:srgbClr val="474747"/>
                </a:solidFill>
                <a:effectLst/>
                <a:latin typeface="DejaVu Sans Mono"/>
              </a:rPr>
              <a:t>  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55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D402-D049-F426-8E2E-9DC9D659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err="1"/>
              <a:t>Hitrobotevent</a:t>
            </a:r>
            <a:r>
              <a:rPr lang="en-US" sz="4000"/>
              <a:t>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E2EE-415A-CE0E-DEBE-6A1483DBE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9CEF-0A12-87DE-7C03-4AD3746A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31" y="1183927"/>
            <a:ext cx="7760481" cy="440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16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C7EB-9795-D86C-16E6-807DDF2B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E1D1D-D12F-5714-0AF9-A13F4D65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* </a:t>
            </a:r>
            <a:r>
              <a:rPr lang="en-US" sz="3200" err="1"/>
              <a:t>Robocode</a:t>
            </a:r>
            <a:r>
              <a:rPr lang="en-US" sz="3200"/>
              <a:t> homepage: </a:t>
            </a:r>
            <a:r>
              <a:rPr lang="en-US" sz="3200">
                <a:hlinkClick r:id="rId2"/>
              </a:rPr>
              <a:t>https://robocode.sourceforge.io/</a:t>
            </a:r>
            <a:r>
              <a:rPr lang="en-US" sz="3200"/>
              <a:t> </a:t>
            </a:r>
          </a:p>
          <a:p>
            <a:r>
              <a:rPr lang="en-US" sz="3200"/>
              <a:t>* </a:t>
            </a:r>
            <a:r>
              <a:rPr lang="en-US" sz="3200" err="1"/>
              <a:t>RoboWiki</a:t>
            </a:r>
            <a:r>
              <a:rPr lang="en-US" sz="3200"/>
              <a:t>: </a:t>
            </a:r>
            <a:r>
              <a:rPr lang="en-US" sz="3200">
                <a:hlinkClick r:id="rId3"/>
              </a:rPr>
              <a:t>https://robowiki.net/wiki/Main_Page</a:t>
            </a:r>
            <a:r>
              <a:rPr lang="en-US" sz="3200"/>
              <a:t> </a:t>
            </a:r>
          </a:p>
          <a:p>
            <a:pPr marL="0" indent="0">
              <a:buNone/>
            </a:pPr>
            <a:r>
              <a:rPr lang="en-US" sz="3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459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35B63-8838-54EE-85E1-2F4AA93E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2F5E-B640-00CC-D0D5-A66228E2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2379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Royal Rumble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Everyone in battlespace, fight to the death!!!!!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PvP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Tournament, bracket based.</a:t>
            </a:r>
          </a:p>
          <a:p>
            <a:pPr marL="128016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Winning Robots in each category get extra credit.</a:t>
            </a:r>
          </a:p>
        </p:txBody>
      </p:sp>
      <p:pic>
        <p:nvPicPr>
          <p:cNvPr id="2050" name="Picture 2" descr="David on Software: Competitive Robocode Robot">
            <a:extLst>
              <a:ext uri="{FF2B5EF4-FFF2-40B4-BE49-F238E27FC236}">
                <a16:creationId xmlns:a16="http://schemas.microsoft.com/office/drawing/2014/main" id="{206E6041-08AF-AFBC-5B93-10D007D5A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35" y="936704"/>
            <a:ext cx="6293793" cy="47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59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FBFE-B984-1701-2757-6C741DBC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6C64-F23C-5F17-6748-4A59167A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- Do NOT use AI for your algorithm. This totally defeats the purpose and will make it not fun.</a:t>
            </a:r>
          </a:p>
          <a:p>
            <a:r>
              <a:rPr lang="en-US"/>
              <a:t>- Do NOT simply copy a sample robot. You can get ideas from these robots, but you must add creative aspects.</a:t>
            </a:r>
          </a:p>
          <a:p>
            <a:pPr marL="0" indent="0">
              <a:buNone/>
            </a:pPr>
            <a:r>
              <a:rPr lang="en-US"/>
              <a:t>- Spend at least 10 hours developing your robot.</a:t>
            </a:r>
          </a:p>
        </p:txBody>
      </p:sp>
    </p:spTree>
    <p:extLst>
      <p:ext uri="{BB962C8B-B14F-4D97-AF65-F5344CB8AC3E}">
        <p14:creationId xmlns:p14="http://schemas.microsoft.com/office/powerpoint/2010/main" val="3271765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ACFD-295B-55D6-77EC-6A79D581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22B7C-7DA1-E484-6A41-3708C34C2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469533" cy="4023360"/>
          </a:xfrm>
        </p:spPr>
        <p:txBody>
          <a:bodyPr>
            <a:normAutofit lnSpcReduction="10000"/>
          </a:bodyPr>
          <a:lstStyle/>
          <a:p>
            <a:r>
              <a:rPr lang="en-US" sz="3200"/>
              <a:t>* Pull request</a:t>
            </a:r>
          </a:p>
          <a:p>
            <a:r>
              <a:rPr lang="en-US" sz="3200"/>
              <a:t>* Email to </a:t>
            </a:r>
            <a:r>
              <a:rPr lang="en-US" sz="3200">
                <a:hlinkClick r:id="rId2"/>
              </a:rPr>
              <a:t>richard.thompson@nps.edu</a:t>
            </a:r>
            <a:r>
              <a:rPr lang="en-US" sz="3200"/>
              <a:t> </a:t>
            </a:r>
          </a:p>
          <a:p>
            <a:r>
              <a:rPr lang="en-US" sz="3200"/>
              <a:t>* Tell me the name of the robot you wish to enter into the competition.</a:t>
            </a:r>
          </a:p>
          <a:p>
            <a:r>
              <a:rPr lang="en-US" sz="3200"/>
              <a:t>* Provide an explanation of your algorithm for success.</a:t>
            </a:r>
          </a:p>
          <a:p>
            <a:r>
              <a:rPr lang="en-US" sz="3200"/>
              <a:t>* The statement: “I (state your name) did not use AI to generate the algorithm for my robot. I spent at least </a:t>
            </a:r>
            <a:r>
              <a:rPr lang="en-US" sz="3200" b="1"/>
              <a:t>10 hours</a:t>
            </a:r>
            <a:r>
              <a:rPr lang="en-US" sz="3200"/>
              <a:t> on this project.”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01675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8CB8-F643-0186-C1B1-99DF084C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36CC1-F91B-7B5E-F0F2-294E9DB93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135"/>
            <a:ext cx="11365648" cy="657286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                                  </a:t>
            </a:r>
            <a:r>
              <a:rPr lang="en-US" u="sng" dirty="0"/>
              <a:t>T. Anderson (</a:t>
            </a:r>
            <a:r>
              <a:rPr lang="en-US" u="sng" dirty="0" err="1"/>
              <a:t>Apoc</a:t>
            </a:r>
            <a:r>
              <a:rPr lang="en-US" u="sng" dirty="0"/>
              <a:t>)___</a:t>
            </a:r>
          </a:p>
          <a:p>
            <a:r>
              <a:rPr lang="en-US" dirty="0"/>
              <a:t>                                                                  |__</a:t>
            </a:r>
            <a:r>
              <a:rPr lang="en-US" u="sng" dirty="0"/>
              <a:t> T. Anderson (</a:t>
            </a:r>
            <a:r>
              <a:rPr lang="en-US" u="sng" dirty="0" err="1"/>
              <a:t>Apoc</a:t>
            </a:r>
            <a:r>
              <a:rPr lang="en-US" u="sng" dirty="0"/>
              <a:t>)</a:t>
            </a:r>
            <a:endParaRPr lang="en-US" dirty="0"/>
          </a:p>
          <a:p>
            <a:r>
              <a:rPr lang="en-US" dirty="0"/>
              <a:t>                                   </a:t>
            </a:r>
            <a:r>
              <a:rPr lang="en-US" u="sng" dirty="0"/>
              <a:t>A. Bamgbose(</a:t>
            </a:r>
            <a:r>
              <a:rPr lang="en-US" u="sng" dirty="0" err="1"/>
              <a:t>abiola</a:t>
            </a:r>
            <a:r>
              <a:rPr lang="en-US" u="sng" dirty="0"/>
              <a:t>)|</a:t>
            </a:r>
            <a:r>
              <a:rPr lang="en-US" dirty="0"/>
              <a:t>                             |</a:t>
            </a:r>
            <a:endParaRPr lang="en-US" u="sng" dirty="0"/>
          </a:p>
          <a:p>
            <a:r>
              <a:rPr lang="en-US" dirty="0"/>
              <a:t>                                                                                                 |__</a:t>
            </a:r>
            <a:r>
              <a:rPr lang="en-US" u="sng" dirty="0"/>
              <a:t> D. Escalera (</a:t>
            </a:r>
            <a:r>
              <a:rPr lang="en-US" u="sng" dirty="0" err="1"/>
              <a:t>RizzLord</a:t>
            </a:r>
            <a:r>
              <a:rPr lang="en-US" u="sng" dirty="0"/>
              <a:t>)|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</a:t>
            </a:r>
            <a:r>
              <a:rPr lang="en-US" u="sng" dirty="0"/>
              <a:t>S. Courtney_(</a:t>
            </a:r>
            <a:r>
              <a:rPr lang="en-US" u="sng" dirty="0" err="1"/>
              <a:t>mybots</a:t>
            </a:r>
            <a:r>
              <a:rPr lang="en-US" u="sng" dirty="0"/>
              <a:t>)_</a:t>
            </a:r>
            <a:r>
              <a:rPr lang="en-US" dirty="0"/>
              <a:t>                              |                                   |</a:t>
            </a:r>
          </a:p>
          <a:p>
            <a:r>
              <a:rPr lang="en-US" dirty="0"/>
              <a:t>                                                                  |</a:t>
            </a:r>
            <a:r>
              <a:rPr lang="en-US" u="sng" dirty="0"/>
              <a:t> D. Escalera (</a:t>
            </a:r>
            <a:r>
              <a:rPr lang="en-US" u="sng" dirty="0" err="1"/>
              <a:t>RizzLord</a:t>
            </a:r>
            <a:r>
              <a:rPr lang="en-US" u="sng" dirty="0"/>
              <a:t>)|</a:t>
            </a:r>
            <a:r>
              <a:rPr lang="en-US" dirty="0"/>
              <a:t>                               |</a:t>
            </a:r>
          </a:p>
          <a:p>
            <a:r>
              <a:rPr lang="en-US" dirty="0"/>
              <a:t>                                  </a:t>
            </a:r>
            <a:r>
              <a:rPr lang="en-US" u="sng" dirty="0"/>
              <a:t>D. Escalera (</a:t>
            </a:r>
            <a:r>
              <a:rPr lang="en-US" u="sng" dirty="0" err="1"/>
              <a:t>RizzLord</a:t>
            </a:r>
            <a:r>
              <a:rPr lang="en-US" u="sng" dirty="0"/>
              <a:t>)|</a:t>
            </a:r>
            <a:r>
              <a:rPr lang="en-US" dirty="0"/>
              <a:t>                                                                  |</a:t>
            </a:r>
          </a:p>
          <a:p>
            <a:r>
              <a:rPr lang="en-US" dirty="0"/>
              <a:t>                                                                                                                                      |__</a:t>
            </a:r>
            <a:r>
              <a:rPr lang="en-US" u="sng" dirty="0"/>
              <a:t> </a:t>
            </a:r>
            <a:r>
              <a:rPr lang="en-US" u="sng" dirty="0">
                <a:solidFill>
                  <a:srgbClr val="FF0000"/>
                </a:solidFill>
                <a:highlight>
                  <a:srgbClr val="FFFF00"/>
                </a:highlight>
              </a:rPr>
              <a:t>D. Escalera (</a:t>
            </a:r>
            <a:r>
              <a:rPr lang="en-US" u="sng" dirty="0" err="1">
                <a:solidFill>
                  <a:srgbClr val="FF0000"/>
                </a:solidFill>
                <a:highlight>
                  <a:srgbClr val="FFFF00"/>
                </a:highlight>
              </a:rPr>
              <a:t>RizzLord</a:t>
            </a:r>
            <a:r>
              <a:rPr lang="en-US" u="sng" dirty="0">
                <a:solidFill>
                  <a:srgbClr val="FF0000"/>
                </a:solidFill>
                <a:highlight>
                  <a:srgbClr val="FFFF00"/>
                </a:highlight>
              </a:rPr>
              <a:t>)|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/>
              <a:t>___</a:t>
            </a:r>
          </a:p>
          <a:p>
            <a:r>
              <a:rPr lang="en-US" u="sng" dirty="0"/>
              <a:t>Onur Genisel (Krampus)</a:t>
            </a:r>
            <a:r>
              <a:rPr lang="en-US" dirty="0"/>
              <a:t>                                                                                                   |</a:t>
            </a:r>
          </a:p>
          <a:p>
            <a:r>
              <a:rPr lang="en-US" dirty="0"/>
              <a:t>                                  |_</a:t>
            </a:r>
            <a:r>
              <a:rPr lang="en-US" u="sng" dirty="0"/>
              <a:t> Onur Genisel (Krampus)</a:t>
            </a:r>
            <a:r>
              <a:rPr lang="en-US" dirty="0"/>
              <a:t>                                                               |</a:t>
            </a:r>
          </a:p>
          <a:p>
            <a:r>
              <a:rPr lang="en-US" u="sng" dirty="0"/>
              <a:t>Jonathan Goohs_(GG)_|</a:t>
            </a:r>
            <a:r>
              <a:rPr lang="en-US" dirty="0"/>
              <a:t>                                  |</a:t>
            </a:r>
            <a:r>
              <a:rPr lang="en-US" u="sng" dirty="0"/>
              <a:t> Onur Genisel (Krampus)</a:t>
            </a:r>
            <a:r>
              <a:rPr lang="en-US" dirty="0"/>
              <a:t>                           |</a:t>
            </a:r>
          </a:p>
          <a:p>
            <a:r>
              <a:rPr lang="en-US" dirty="0"/>
              <a:t>                                                                      |                            |                               |</a:t>
            </a:r>
          </a:p>
          <a:p>
            <a:r>
              <a:rPr lang="en-US" dirty="0"/>
              <a:t>                                    </a:t>
            </a:r>
            <a:r>
              <a:rPr lang="en-US" u="sng" dirty="0"/>
              <a:t>E. Haviland_(</a:t>
            </a:r>
            <a:r>
              <a:rPr lang="en-US" u="sng" dirty="0" err="1"/>
              <a:t>WarBot</a:t>
            </a:r>
            <a:r>
              <a:rPr lang="en-US" u="sng" dirty="0"/>
              <a:t>) _|</a:t>
            </a:r>
            <a:r>
              <a:rPr lang="en-US" dirty="0"/>
              <a:t>                            |_</a:t>
            </a:r>
            <a:r>
              <a:rPr lang="en-US" u="sng" dirty="0"/>
              <a:t> Onur Genisel (Krampus)</a:t>
            </a:r>
            <a:r>
              <a:rPr lang="en-US" dirty="0"/>
              <a:t> |</a:t>
            </a:r>
          </a:p>
          <a:p>
            <a:r>
              <a:rPr lang="en-US" dirty="0"/>
              <a:t>                                                                                                    |</a:t>
            </a:r>
          </a:p>
          <a:p>
            <a:r>
              <a:rPr lang="en-US" dirty="0"/>
              <a:t>                                    </a:t>
            </a:r>
            <a:r>
              <a:rPr lang="en-US" u="sng" dirty="0"/>
              <a:t>D. Schrom_(</a:t>
            </a:r>
            <a:r>
              <a:rPr lang="en-US" u="sng" dirty="0" err="1"/>
              <a:t>dylan_Robot</a:t>
            </a:r>
            <a:r>
              <a:rPr lang="en-US" u="sng" dirty="0"/>
              <a:t>)</a:t>
            </a:r>
            <a:r>
              <a:rPr lang="en-US" dirty="0"/>
              <a:t>                            |</a:t>
            </a:r>
          </a:p>
          <a:p>
            <a:r>
              <a:rPr lang="en-US" dirty="0"/>
              <a:t>                                                                       |</a:t>
            </a:r>
            <a:r>
              <a:rPr lang="en-US" u="sng" dirty="0"/>
              <a:t> </a:t>
            </a:r>
            <a:r>
              <a:rPr lang="en-US" u="sng" dirty="0" err="1"/>
              <a:t>B.Wood</a:t>
            </a:r>
            <a:r>
              <a:rPr lang="en-US" u="sng" dirty="0"/>
              <a:t>_(</a:t>
            </a:r>
            <a:r>
              <a:rPr lang="en-US" u="sng" dirty="0" err="1"/>
              <a:t>WarBot</a:t>
            </a:r>
            <a:r>
              <a:rPr lang="en-US" u="sng" dirty="0"/>
              <a:t>)|</a:t>
            </a:r>
            <a:endParaRPr lang="en-US" dirty="0"/>
          </a:p>
          <a:p>
            <a:r>
              <a:rPr lang="en-US" dirty="0"/>
              <a:t>                                    </a:t>
            </a:r>
            <a:r>
              <a:rPr lang="en-US" u="sng" dirty="0" err="1"/>
              <a:t>B.Wood</a:t>
            </a:r>
            <a:r>
              <a:rPr lang="en-US" u="sng" dirty="0"/>
              <a:t>_(</a:t>
            </a:r>
            <a:r>
              <a:rPr lang="en-US" u="sng" dirty="0" err="1"/>
              <a:t>WarBot</a:t>
            </a:r>
            <a:r>
              <a:rPr lang="en-US" u="sng" dirty="0"/>
              <a:t>)_ ___|</a:t>
            </a:r>
          </a:p>
        </p:txBody>
      </p:sp>
    </p:spTree>
    <p:extLst>
      <p:ext uri="{BB962C8B-B14F-4D97-AF65-F5344CB8AC3E}">
        <p14:creationId xmlns:p14="http://schemas.microsoft.com/office/powerpoint/2010/main" val="61804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EBEB-0993-989F-9D46-73A940FE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 – java Development Kit (JDK)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BD2E-A231-B22E-F20A-AAF2E5021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Install Java 21</a:t>
            </a:r>
          </a:p>
          <a:p>
            <a:pPr lvl="1"/>
            <a:r>
              <a:rPr lang="en-US"/>
              <a:t>JDK vs OpenJDK</a:t>
            </a:r>
          </a:p>
          <a:p>
            <a:pPr lvl="1"/>
            <a:r>
              <a:rPr lang="en-US"/>
              <a:t>Linux (Ubuntu)</a:t>
            </a:r>
          </a:p>
          <a:p>
            <a:pPr lvl="2"/>
            <a:r>
              <a:rPr lang="en-US" err="1"/>
              <a:t>sudo</a:t>
            </a:r>
            <a:r>
              <a:rPr lang="en-US"/>
              <a:t> apt-get install -y default-</a:t>
            </a:r>
            <a:r>
              <a:rPr lang="en-US" err="1"/>
              <a:t>jdk</a:t>
            </a:r>
            <a:endParaRPr lang="en-US"/>
          </a:p>
          <a:p>
            <a:pPr lvl="1"/>
            <a:r>
              <a:rPr lang="en-US"/>
              <a:t>Mac</a:t>
            </a:r>
          </a:p>
          <a:p>
            <a:pPr lvl="2"/>
            <a:r>
              <a:rPr lang="en-US"/>
              <a:t>brew install openjdk@21</a:t>
            </a:r>
          </a:p>
          <a:p>
            <a:pPr lvl="1"/>
            <a:r>
              <a:rPr lang="en-US"/>
              <a:t>Windows</a:t>
            </a:r>
          </a:p>
          <a:p>
            <a:pPr lvl="2"/>
            <a:r>
              <a:rPr lang="en-US">
                <a:hlinkClick r:id="rId2"/>
              </a:rPr>
              <a:t>https://download.oracle.com/java/21/latest/jdk-21_windows-x64_bin.msi</a:t>
            </a:r>
            <a:r>
              <a:rPr lang="en-US"/>
              <a:t> </a:t>
            </a:r>
          </a:p>
          <a:p>
            <a:pPr marL="128016" lvl="1" indent="0">
              <a:buNone/>
            </a:pPr>
            <a:endParaRPr lang="en-US"/>
          </a:p>
          <a:p>
            <a:pPr marL="128016" lvl="1" indent="0">
              <a:buNone/>
            </a:pPr>
            <a:r>
              <a:rPr lang="en-US"/>
              <a:t>Terminal Test:</a:t>
            </a:r>
          </a:p>
          <a:p>
            <a:pPr marL="128016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java --version</a:t>
            </a:r>
          </a:p>
          <a:p>
            <a:pPr marL="128016" lvl="1" indent="0">
              <a:buNone/>
            </a:pP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javac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--version</a:t>
            </a:r>
          </a:p>
          <a:p>
            <a:pPr marL="128016" lvl="1" indent="0">
              <a:buNone/>
            </a:pPr>
            <a:endParaRPr lang="en-US"/>
          </a:p>
          <a:p>
            <a:pPr marL="310896" lvl="2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8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93" y="315746"/>
            <a:ext cx="7607556" cy="1022093"/>
          </a:xfrm>
        </p:spPr>
        <p:txBody>
          <a:bodyPr anchor="b">
            <a:normAutofit/>
          </a:bodyPr>
          <a:lstStyle/>
          <a:p>
            <a:r>
              <a:rPr lang="en-US"/>
              <a:t>Collaborative </a:t>
            </a:r>
            <a:r>
              <a:rPr lang="en-US" err="1"/>
              <a:t>github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9193" y="1513513"/>
            <a:ext cx="3969620" cy="491678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1. Create Branch</a:t>
            </a:r>
          </a:p>
          <a:p>
            <a:pPr marL="0" indent="0">
              <a:buNone/>
            </a:pPr>
            <a:r>
              <a:rPr lang="en-US" sz="2400"/>
              <a:t>2. Clone (if working locally)</a:t>
            </a:r>
          </a:p>
          <a:p>
            <a:pPr marL="0" indent="0">
              <a:buNone/>
            </a:pPr>
            <a:r>
              <a:rPr lang="en-US" sz="2400"/>
              <a:t>3. Switch to branch</a:t>
            </a:r>
          </a:p>
          <a:p>
            <a:pPr marL="0" indent="0">
              <a:buNone/>
            </a:pPr>
            <a:r>
              <a:rPr lang="en-US" sz="2400"/>
              <a:t>4. Edit</a:t>
            </a:r>
          </a:p>
          <a:p>
            <a:pPr marL="0" indent="0">
              <a:buNone/>
            </a:pPr>
            <a:r>
              <a:rPr lang="en-US" sz="2400"/>
              <a:t>5. Commit the branch</a:t>
            </a:r>
          </a:p>
          <a:p>
            <a:pPr marL="0" indent="0">
              <a:buNone/>
            </a:pPr>
            <a:r>
              <a:rPr lang="en-US" sz="2400"/>
              <a:t>6. Submit Pull Request</a:t>
            </a:r>
          </a:p>
          <a:p>
            <a:pPr marL="0" indent="0">
              <a:buNone/>
            </a:pPr>
            <a:r>
              <a:rPr lang="en-US" sz="2400"/>
              <a:t>7. Review and Merge</a:t>
            </a:r>
          </a:p>
          <a:p>
            <a:pPr marL="0" indent="0">
              <a:buNone/>
            </a:pPr>
            <a:r>
              <a:rPr lang="en-US" sz="2400"/>
              <a:t>8. Delete old branch</a:t>
            </a:r>
          </a:p>
        </p:txBody>
      </p:sp>
      <p:pic>
        <p:nvPicPr>
          <p:cNvPr id="1026" name="Picture 2" descr="The best Git branching strategies">
            <a:extLst>
              <a:ext uri="{FF2B5EF4-FFF2-40B4-BE49-F238E27FC236}">
                <a16:creationId xmlns:a16="http://schemas.microsoft.com/office/drawing/2014/main" id="{B6738DD1-AB45-FE72-0AB5-0DB5EC39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89" y="3187049"/>
            <a:ext cx="6950519" cy="194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89905D-C340-4E9D-A2F5-731F88C4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42914"/>
            <a:ext cx="8266318" cy="825447"/>
          </a:xfrm>
        </p:spPr>
        <p:txBody>
          <a:bodyPr>
            <a:normAutofit/>
          </a:bodyPr>
          <a:lstStyle/>
          <a:p>
            <a:r>
              <a:rPr lang="en-US"/>
              <a:t>1. Create a new branch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EE2BF9-5717-C295-ECD7-EF5C5111C02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76791" y="1814732"/>
            <a:ext cx="3362590" cy="4600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9601E-FF0E-50FA-6C7A-98FE5A80E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96" y="1814732"/>
            <a:ext cx="6884445" cy="4600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745A9-0063-4D87-0A8B-A2365CBBF2A8}"/>
              </a:ext>
            </a:extLst>
          </p:cNvPr>
          <p:cNvSpPr txBox="1"/>
          <p:nvPr/>
        </p:nvSpPr>
        <p:spPr>
          <a:xfrm>
            <a:off x="899651" y="1268361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https://github.com/epachamo/CS3022_robocode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09" y="313244"/>
            <a:ext cx="6596062" cy="1400974"/>
          </a:xfrm>
        </p:spPr>
        <p:txBody>
          <a:bodyPr anchor="ctr">
            <a:normAutofit/>
          </a:bodyPr>
          <a:lstStyle/>
          <a:p>
            <a:r>
              <a:rPr lang="en-US"/>
              <a:t>2.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C1434-4F65-4ADF-42E8-38425F2C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63" y="1456502"/>
            <a:ext cx="6063891" cy="2259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AFFC6C-58EF-8149-118F-4F106B21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159" y="2144004"/>
            <a:ext cx="5792008" cy="4439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718457"/>
            <a:ext cx="5718534" cy="1051349"/>
          </a:xfrm>
        </p:spPr>
        <p:txBody>
          <a:bodyPr anchor="b">
            <a:normAutofit/>
          </a:bodyPr>
          <a:lstStyle/>
          <a:p>
            <a:r>
              <a:rPr lang="en-US"/>
              <a:t>3. Switch to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7E1B1-9876-445F-26A6-5B35D215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2536737"/>
            <a:ext cx="2530059" cy="1272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38F5D-EE93-3A11-B578-39DE9D8AC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2" y="4664809"/>
            <a:ext cx="7459116" cy="1952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E70DA9-F15C-7C42-6A0E-7F85BC5B29D9}"/>
              </a:ext>
            </a:extLst>
          </p:cNvPr>
          <p:cNvSpPr txBox="1"/>
          <p:nvPr/>
        </p:nvSpPr>
        <p:spPr>
          <a:xfrm>
            <a:off x="681038" y="2039586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on master at the bottom left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26C49-A865-15F9-1093-0995610051B5}"/>
              </a:ext>
            </a:extLst>
          </p:cNvPr>
          <p:cNvSpPr txBox="1"/>
          <p:nvPr/>
        </p:nvSpPr>
        <p:spPr>
          <a:xfrm>
            <a:off x="649630" y="4104365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 your branch</a:t>
            </a:r>
          </a:p>
        </p:txBody>
      </p:sp>
    </p:spTree>
    <p:extLst>
      <p:ext uri="{BB962C8B-B14F-4D97-AF65-F5344CB8AC3E}">
        <p14:creationId xmlns:p14="http://schemas.microsoft.com/office/powerpoint/2010/main" val="359486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 spc="150">
                <a:solidFill>
                  <a:schemeClr val="tx1">
                    <a:lumMod val="85000"/>
                    <a:lumOff val="15000"/>
                  </a:schemeClr>
                </a:solidFill>
              </a:rPr>
              <a:t>4. Make your edits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EC95B-1548-9B2F-13E1-270D9E3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495" y="481893"/>
            <a:ext cx="5554895" cy="3430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3887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899E978EDF93408B1F02CFF5CC7683" ma:contentTypeVersion="3" ma:contentTypeDescription="Create a new document." ma:contentTypeScope="" ma:versionID="033d2964e77ef7de43ea11262c317adf">
  <xsd:schema xmlns:xsd="http://www.w3.org/2001/XMLSchema" xmlns:xs="http://www.w3.org/2001/XMLSchema" xmlns:p="http://schemas.microsoft.com/office/2006/metadata/properties" xmlns:ns2="177da464-c360-4e1f-8bc1-74dc22d0f67c" targetNamespace="http://schemas.microsoft.com/office/2006/metadata/properties" ma:root="true" ma:fieldsID="3e48699c5d21425390f722ca089466b4" ns2:_="">
    <xsd:import namespace="177da464-c360-4e1f-8bc1-74dc22d0f6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7da464-c360-4e1f-8bc1-74dc22d0f6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516CBC-83EE-4CA4-BE57-19914B8D103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F779C2-707C-4BB7-A186-40652FC6E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7da464-c360-4e1f-8bc1-74dc22d0f6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9C77C5-1843-4DA1-BC4B-5EB0F030DF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84</TotalTime>
  <Words>870</Words>
  <Application>Microsoft Office PowerPoint</Application>
  <PresentationFormat>Widescreen</PresentationFormat>
  <Paragraphs>122</Paragraphs>
  <Slides>21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Meiryo</vt:lpstr>
      <vt:lpstr>Aptos</vt:lpstr>
      <vt:lpstr>Arial</vt:lpstr>
      <vt:lpstr>Corbel</vt:lpstr>
      <vt:lpstr>Courier New</vt:lpstr>
      <vt:lpstr>DejaVu Sans Mono</vt:lpstr>
      <vt:lpstr>Tw Cen MT</vt:lpstr>
      <vt:lpstr>Tw Cen MT Condensed</vt:lpstr>
      <vt:lpstr>Wingdings 3</vt:lpstr>
      <vt:lpstr>Integral</vt:lpstr>
      <vt:lpstr>Robo Rumble</vt:lpstr>
      <vt:lpstr>Gameplay</vt:lpstr>
      <vt:lpstr>Bracket</vt:lpstr>
      <vt:lpstr>Prerequisites – java Development Kit (JDK)</vt:lpstr>
      <vt:lpstr>Collaborative github</vt:lpstr>
      <vt:lpstr>1. Create a new branch</vt:lpstr>
      <vt:lpstr>2. Clone</vt:lpstr>
      <vt:lpstr>3. Switch to Branch</vt:lpstr>
      <vt:lpstr>4. Make your edits</vt:lpstr>
      <vt:lpstr>5. Commit the branch</vt:lpstr>
      <vt:lpstr>6. Submit Pull Request</vt:lpstr>
      <vt:lpstr>7. Review and Merge</vt:lpstr>
      <vt:lpstr>Download and install robocode</vt:lpstr>
      <vt:lpstr>Run robocode</vt:lpstr>
      <vt:lpstr>New Robot</vt:lpstr>
      <vt:lpstr>Robot class</vt:lpstr>
      <vt:lpstr>Example</vt:lpstr>
      <vt:lpstr>Hitrobotevent methods</vt:lpstr>
      <vt:lpstr>resources</vt:lpstr>
      <vt:lpstr>rules</vt:lpstr>
      <vt:lpstr>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Thompson, Richard (CDR)</dc:creator>
  <cp:lastModifiedBy>Thompson, Richard (CDR)</cp:lastModifiedBy>
  <cp:revision>1</cp:revision>
  <dcterms:created xsi:type="dcterms:W3CDTF">2025-09-10T21:22:54Z</dcterms:created>
  <dcterms:modified xsi:type="dcterms:W3CDTF">2025-12-02T16:43:09Z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bbd4a6-dc2f-44d9-ad2c-c28d4679873f_Enabled">
    <vt:lpwstr>true</vt:lpwstr>
  </property>
  <property fmtid="{D5CDD505-2E9C-101B-9397-08002B2CF9AE}" pid="3" name="MSIP_Label_acbbd4a6-dc2f-44d9-ad2c-c28d4679873f_SetDate">
    <vt:lpwstr>2025-09-10T21:23:03Z</vt:lpwstr>
  </property>
  <property fmtid="{D5CDD505-2E9C-101B-9397-08002B2CF9AE}" pid="4" name="MSIP_Label_acbbd4a6-dc2f-44d9-ad2c-c28d4679873f_Method">
    <vt:lpwstr>Standard</vt:lpwstr>
  </property>
  <property fmtid="{D5CDD505-2E9C-101B-9397-08002B2CF9AE}" pid="5" name="MSIP_Label_acbbd4a6-dc2f-44d9-ad2c-c28d4679873f_Name">
    <vt:lpwstr>No Label</vt:lpwstr>
  </property>
  <property fmtid="{D5CDD505-2E9C-101B-9397-08002B2CF9AE}" pid="6" name="MSIP_Label_acbbd4a6-dc2f-44d9-ad2c-c28d4679873f_SiteId">
    <vt:lpwstr>6d936231-a517-40ea-9199-f7578963378e</vt:lpwstr>
  </property>
  <property fmtid="{D5CDD505-2E9C-101B-9397-08002B2CF9AE}" pid="7" name="MSIP_Label_acbbd4a6-dc2f-44d9-ad2c-c28d4679873f_ActionId">
    <vt:lpwstr>1655545c-d5d2-40da-a934-f2e3fef6de36</vt:lpwstr>
  </property>
  <property fmtid="{D5CDD505-2E9C-101B-9397-08002B2CF9AE}" pid="8" name="MSIP_Label_acbbd4a6-dc2f-44d9-ad2c-c28d4679873f_ContentBits">
    <vt:lpwstr>0</vt:lpwstr>
  </property>
  <property fmtid="{D5CDD505-2E9C-101B-9397-08002B2CF9AE}" pid="9" name="MSIP_Label_acbbd4a6-dc2f-44d9-ad2c-c28d4679873f_Tag">
    <vt:lpwstr>10, 3, 0, 1</vt:lpwstr>
  </property>
  <property fmtid="{D5CDD505-2E9C-101B-9397-08002B2CF9AE}" pid="10" name="ContentTypeId">
    <vt:lpwstr>0x010100D4899E978EDF93408B1F02CFF5CC7683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